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4" r:id="rId4"/>
    <p:sldId id="265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16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048FF-B3A6-4838-8B26-180BF26C2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DE61514-1FA8-4CAB-9BB7-E1D989D90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1E7381-1492-46B3-B6BA-B21BCE28F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63C6A0-35DD-4710-A29B-4B00AF43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9C58BD-11BE-4B7B-85CB-0E03240E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78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0BE67-95A0-4029-A93B-0CE717599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A9D81E-B351-4F9D-A4CB-1249E9AA1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3681AA-DD73-4ECA-AA12-C73402AA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5E91E1-BF1F-4EB7-8279-25BC3431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4E0A6E-4DE4-48A5-A3E4-F6E8C283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46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80F03A8-2F40-43D0-AEBA-2A3114FED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364227C-C2A3-45FA-B62B-C35FE52B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89BB0-413B-44D9-8ED6-8DF93DBD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1F39E0-B1E5-452B-BC1E-64C677BF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4CC90C-3F30-4C8D-B0F1-9CE1CDDE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DA91C8-7064-41AF-83FB-91BA3CE2C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D2F9CC-8160-4752-ACE3-B7CABB9D0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9B50B6-DF5D-4886-A347-DF646F622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0AA237-41CE-4B59-B3FB-14BB99FF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B373CC-01A5-4100-A66D-86956BAD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F0A9F-BECB-4DF5-833C-C960B4D2E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C208DF-3437-456B-A03F-EDE8288A0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DA210F-7B08-4DAE-B40A-925ECE57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6641D6-5C91-40E3-B82A-6B2ACFBC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4A9B1F-F721-45BF-AA0A-4F3BAAA6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35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22DC4-9279-4AE0-BC84-8629E5B74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34D35-F1AD-4FEA-9B7E-F81D58BA8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4B5370-4668-47BC-937A-C6956C3D4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6E39DF-04B3-4977-A12B-4DECAE47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20B177-6D9C-4982-AB83-4E47A076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930C97-8D4E-4A9F-AB81-F9FCB479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3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F20ED-A1BE-4653-9DD5-17007D6D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9763F2-0A90-4244-92E6-1E2066F63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0545D1-567C-41F8-AC35-00AE872FE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A476FFD-7A50-4B08-B5FF-CF7F3081C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3C3F08-32CC-4F79-B37C-CC45A4C25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9A4F5FB-F5C1-4A8A-8D91-5D58640F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6B2AB2-21BC-4A8B-AB52-8E16F95C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72E3B4A-D96D-4705-AC70-785DBD1F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2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0B898-173E-439D-AD38-AFF3CB34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47CF95-6F08-493D-BB2E-7F77665E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746F77-D235-4DF7-AA1A-C5CDACDB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3A0001-4D07-4948-B97E-56FEA0BA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2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B0A9EB-DB0E-44E4-ABD4-AA47821A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AC049F9-5E33-402A-BBDF-B941CBC5E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49C8B2A-0B2E-425B-8EC5-1867D35F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5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BDC30-726D-4783-B087-1D7677C3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3EF2DA-7B8A-4CF5-86DC-3816C219C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86124E-27AC-4D33-9936-F79D7398C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53678D-2A9C-4DB0-A006-131D6603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6F4109-8F7C-407B-80F4-46D378C9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40748C0-5B06-4771-9882-C5556879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A13FB-013D-449C-B97F-473A46A86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B82FB0-FDC6-45CC-B7D7-B94171317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B5EFE7-0A2B-4A07-B1BF-AFBFF1BCC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C6CBB2C-DD3C-4362-8A62-4EE2BA55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55FC6D-B92A-4709-B5E6-AB5C553B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40C41E-0DAB-4B6D-8B25-EEF50C03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14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15B1AF-A388-41CD-BEDA-ED9059178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B76FAF-3FB1-43AE-BF4A-0B9CFF937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ACD894-6EAD-4EC2-B30F-BA3483455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C167-E032-4DD3-973E-BBABB054EB4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8795F1-E9C1-4C7A-80FA-6E17098FA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E79924-363C-44E4-964F-859758B93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441-708D-4586-9A0F-217C78B79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2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8000" b="-3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spanic/ Latin Heritage Month: the Origins – The Things That Matter">
            <a:extLst>
              <a:ext uri="{FF2B5EF4-FFF2-40B4-BE49-F238E27FC236}">
                <a16:creationId xmlns:a16="http://schemas.microsoft.com/office/drawing/2014/main" xmlns="" id="{53254909-BF35-44C7-8139-A783AA24F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48" y="373387"/>
            <a:ext cx="5073304" cy="48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B64B25B-95EA-4BCD-90E2-C14C8991F975}"/>
              </a:ext>
            </a:extLst>
          </p:cNvPr>
          <p:cNvSpPr/>
          <p:nvPr/>
        </p:nvSpPr>
        <p:spPr>
          <a:xfrm>
            <a:off x="3912000" y="5546788"/>
            <a:ext cx="4717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2700">
                  <a:solidFill>
                    <a:srgbClr val="4472C4"/>
                  </a:solidFill>
                  <a:prstDash val="solid"/>
                </a:ln>
                <a:solidFill>
                  <a:prstClr val="black"/>
                </a:solidFill>
                <a:effectLst>
                  <a:outerShdw dist="38100" dir="2640000" algn="bl" rotWithShape="0">
                    <a:srgbClr val="4472C4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HISPANIC TERM</a:t>
            </a:r>
          </a:p>
        </p:txBody>
      </p:sp>
    </p:spTree>
    <p:extLst>
      <p:ext uri="{BB962C8B-B14F-4D97-AF65-F5344CB8AC3E}">
        <p14:creationId xmlns:p14="http://schemas.microsoft.com/office/powerpoint/2010/main" val="173079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873" y="1"/>
            <a:ext cx="9176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COMIDA</a:t>
            </a:r>
          </a:p>
        </p:txBody>
      </p:sp>
      <p:pic>
        <p:nvPicPr>
          <p:cNvPr id="3074" name="Picture 2" descr="Paella - Wikipedia">
            <a:extLst>
              <a:ext uri="{FF2B5EF4-FFF2-40B4-BE49-F238E27FC236}">
                <a16:creationId xmlns:a16="http://schemas.microsoft.com/office/drawing/2014/main" xmlns="" id="{F9DE5F6E-2DED-48F3-BBE9-05B1CF83E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59" y="584776"/>
            <a:ext cx="3059633" cy="20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history of the Argentinian asado - Traditions - Ser Argentino">
            <a:extLst>
              <a:ext uri="{FF2B5EF4-FFF2-40B4-BE49-F238E27FC236}">
                <a16:creationId xmlns:a16="http://schemas.microsoft.com/office/drawing/2014/main" xmlns="" id="{FE2D79C3-196C-4CDA-8536-1B1BB172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09" y="584776"/>
            <a:ext cx="33813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st Guacamole Recipe (VIDEO) - NatashasKitchen.com">
            <a:extLst>
              <a:ext uri="{FF2B5EF4-FFF2-40B4-BE49-F238E27FC236}">
                <a16:creationId xmlns:a16="http://schemas.microsoft.com/office/drawing/2014/main" xmlns="" id="{356CA166-96FC-422F-B626-4BC2309D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62" y="2998968"/>
            <a:ext cx="2182837" cy="327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repas with Carnitas and Sweet Potato Recipe - Pinch of Yum">
            <a:extLst>
              <a:ext uri="{FF2B5EF4-FFF2-40B4-BE49-F238E27FC236}">
                <a16:creationId xmlns:a16="http://schemas.microsoft.com/office/drawing/2014/main" xmlns="" id="{81F2BD6D-640A-424A-A453-5490B7094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21" y="3407926"/>
            <a:ext cx="2734994" cy="27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w To Make Shrimp Ceviche { EASY} | Healthy Fitness Meals">
            <a:extLst>
              <a:ext uri="{FF2B5EF4-FFF2-40B4-BE49-F238E27FC236}">
                <a16:creationId xmlns:a16="http://schemas.microsoft.com/office/drawing/2014/main" xmlns="" id="{96411861-C8DA-45BE-838E-57E4101D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406" y="498669"/>
            <a:ext cx="2566182" cy="25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Bandeja Paisa Recipe | MyRecipes">
            <a:extLst>
              <a:ext uri="{FF2B5EF4-FFF2-40B4-BE49-F238E27FC236}">
                <a16:creationId xmlns:a16="http://schemas.microsoft.com/office/drawing/2014/main" xmlns="" id="{6B1962EF-90C6-4766-B89A-837455C41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84" y="3763898"/>
            <a:ext cx="3176117" cy="237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378C28D-47E0-4596-99DD-FF42B9A3B6F4}"/>
              </a:ext>
            </a:extLst>
          </p:cNvPr>
          <p:cNvSpPr txBox="1"/>
          <p:nvPr/>
        </p:nvSpPr>
        <p:spPr>
          <a:xfrm>
            <a:off x="10026701" y="1040350"/>
            <a:ext cx="2354753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CEVICHE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PAELLA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AREPAS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GUACAMOLE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ASADO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BANDEJA PAISA</a:t>
            </a:r>
          </a:p>
        </p:txBody>
      </p:sp>
    </p:spTree>
    <p:extLst>
      <p:ext uri="{BB962C8B-B14F-4D97-AF65-F5344CB8AC3E}">
        <p14:creationId xmlns:p14="http://schemas.microsoft.com/office/powerpoint/2010/main" val="12793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819301-4CA5-4517-9F8F-5273E27123BE}"/>
              </a:ext>
            </a:extLst>
          </p:cNvPr>
          <p:cNvSpPr txBox="1"/>
          <p:nvPr/>
        </p:nvSpPr>
        <p:spPr>
          <a:xfrm flipH="1">
            <a:off x="1663502" y="600465"/>
            <a:ext cx="99142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TELL WHAT COUNTRY ARE THOSE TRADITIONAL DISHES FROM? I GIVE YOU A CLUE IN THE NEXT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DE8CFDC-5583-4A97-9C08-0FA594DD0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153" y="2219472"/>
            <a:ext cx="5038725" cy="4381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9B52EF2-F28B-49E6-A828-DA5E15DF28CB}"/>
              </a:ext>
            </a:extLst>
          </p:cNvPr>
          <p:cNvSpPr txBox="1"/>
          <p:nvPr/>
        </p:nvSpPr>
        <p:spPr>
          <a:xfrm>
            <a:off x="1663502" y="4658582"/>
            <a:ext cx="5638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KNOW ANY OTHER TRADITIONAL FOOD FROM SPANISH SPEAKING COUNTRIES?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4E430CC-5A7E-4627-8C3E-E203ECF30C0D}"/>
              </a:ext>
            </a:extLst>
          </p:cNvPr>
          <p:cNvSpPr txBox="1"/>
          <p:nvPr/>
        </p:nvSpPr>
        <p:spPr>
          <a:xfrm>
            <a:off x="1663502" y="2551837"/>
            <a:ext cx="5830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name the ingredients that we use for those dishes in Spanish?</a:t>
            </a:r>
          </a:p>
        </p:txBody>
      </p:sp>
    </p:spTree>
    <p:extLst>
      <p:ext uri="{BB962C8B-B14F-4D97-AF65-F5344CB8AC3E}">
        <p14:creationId xmlns:p14="http://schemas.microsoft.com/office/powerpoint/2010/main" val="216744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873" y="1"/>
            <a:ext cx="9176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COMIDA</a:t>
            </a:r>
          </a:p>
        </p:txBody>
      </p:sp>
      <p:pic>
        <p:nvPicPr>
          <p:cNvPr id="3074" name="Picture 2" descr="Paella - Wikipedia">
            <a:extLst>
              <a:ext uri="{FF2B5EF4-FFF2-40B4-BE49-F238E27FC236}">
                <a16:creationId xmlns:a16="http://schemas.microsoft.com/office/drawing/2014/main" xmlns="" id="{F9DE5F6E-2DED-48F3-BBE9-05B1CF83E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59" y="584776"/>
            <a:ext cx="3059633" cy="20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history of the Argentinian asado - Traditions - Ser Argentino">
            <a:extLst>
              <a:ext uri="{FF2B5EF4-FFF2-40B4-BE49-F238E27FC236}">
                <a16:creationId xmlns:a16="http://schemas.microsoft.com/office/drawing/2014/main" xmlns="" id="{FE2D79C3-196C-4CDA-8536-1B1BB1727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09" y="584776"/>
            <a:ext cx="33813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st Guacamole Recipe (VIDEO) - NatashasKitchen.com">
            <a:extLst>
              <a:ext uri="{FF2B5EF4-FFF2-40B4-BE49-F238E27FC236}">
                <a16:creationId xmlns:a16="http://schemas.microsoft.com/office/drawing/2014/main" xmlns="" id="{356CA166-96FC-422F-B626-4BC2309D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62" y="2998968"/>
            <a:ext cx="2182837" cy="327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repas with Carnitas and Sweet Potato Recipe - Pinch of Yum">
            <a:extLst>
              <a:ext uri="{FF2B5EF4-FFF2-40B4-BE49-F238E27FC236}">
                <a16:creationId xmlns:a16="http://schemas.microsoft.com/office/drawing/2014/main" xmlns="" id="{81F2BD6D-640A-424A-A453-5490B7094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221" y="3407926"/>
            <a:ext cx="2734994" cy="27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w To Make Shrimp Ceviche { EASY} | Healthy Fitness Meals">
            <a:extLst>
              <a:ext uri="{FF2B5EF4-FFF2-40B4-BE49-F238E27FC236}">
                <a16:creationId xmlns:a16="http://schemas.microsoft.com/office/drawing/2014/main" xmlns="" id="{96411861-C8DA-45BE-838E-57E4101D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406" y="498669"/>
            <a:ext cx="2566182" cy="25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Bandeja Paisa Recipe | MyRecipes">
            <a:extLst>
              <a:ext uri="{FF2B5EF4-FFF2-40B4-BE49-F238E27FC236}">
                <a16:creationId xmlns:a16="http://schemas.microsoft.com/office/drawing/2014/main" xmlns="" id="{6B1962EF-90C6-4766-B89A-837455C41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84" y="3763898"/>
            <a:ext cx="3176117" cy="237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378C28D-47E0-4596-99DD-FF42B9A3B6F4}"/>
              </a:ext>
            </a:extLst>
          </p:cNvPr>
          <p:cNvSpPr txBox="1"/>
          <p:nvPr/>
        </p:nvSpPr>
        <p:spPr>
          <a:xfrm>
            <a:off x="10026701" y="1040350"/>
            <a:ext cx="235475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PERÚ</a:t>
            </a:r>
          </a:p>
          <a:p>
            <a:pPr marL="342900" lvl="0" indent="-342900">
              <a:lnSpc>
                <a:spcPct val="150000"/>
              </a:lnSpc>
              <a:buFontTx/>
              <a:buAutoNum type="arabicPeriod"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ESPA</a:t>
            </a:r>
            <a:r>
              <a:rPr lang="en-GB" sz="2400" b="1" dirty="0"/>
              <a:t>ñ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VENEZUELA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MÉXICO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ARGENTINA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COLOMBIA</a:t>
            </a:r>
          </a:p>
        </p:txBody>
      </p:sp>
    </p:spTree>
    <p:extLst>
      <p:ext uri="{BB962C8B-B14F-4D97-AF65-F5344CB8AC3E}">
        <p14:creationId xmlns:p14="http://schemas.microsoft.com/office/powerpoint/2010/main" val="103188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 valuable benefits of cooking with toddlers | Simple Toddler Recipes">
            <a:extLst>
              <a:ext uri="{FF2B5EF4-FFF2-40B4-BE49-F238E27FC236}">
                <a16:creationId xmlns:a16="http://schemas.microsoft.com/office/drawing/2014/main" xmlns="" id="{4BED8E0A-EEDA-452E-A87B-F6E233A3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58" y="2391507"/>
            <a:ext cx="6327825" cy="421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CFD913-044B-4F10-93BA-467CB59D6DCC}"/>
              </a:ext>
            </a:extLst>
          </p:cNvPr>
          <p:cNvSpPr/>
          <p:nvPr/>
        </p:nvSpPr>
        <p:spPr>
          <a:xfrm>
            <a:off x="3810342" y="716505"/>
            <a:ext cx="4571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COOK A RECIPE</a:t>
            </a:r>
          </a:p>
        </p:txBody>
      </p:sp>
    </p:spTree>
    <p:extLst>
      <p:ext uri="{BB962C8B-B14F-4D97-AF65-F5344CB8AC3E}">
        <p14:creationId xmlns:p14="http://schemas.microsoft.com/office/powerpoint/2010/main" val="354255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Custom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Enric Sancho Albiac</dc:creator>
  <cp:lastModifiedBy>Helen Goldman</cp:lastModifiedBy>
  <cp:revision>2</cp:revision>
  <dcterms:created xsi:type="dcterms:W3CDTF">2020-06-03T08:50:41Z</dcterms:created>
  <dcterms:modified xsi:type="dcterms:W3CDTF">2020-06-05T09:19:15Z</dcterms:modified>
</cp:coreProperties>
</file>